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Kamphuis" userId="1e6fb90aa6460e5a" providerId="LiveId" clId="{374B9B9B-5296-4E82-8C92-E8231C395F4A}"/>
    <pc:docChg chg="custSel addSld delSld modSld">
      <pc:chgData name="José Kamphuis" userId="1e6fb90aa6460e5a" providerId="LiveId" clId="{374B9B9B-5296-4E82-8C92-E8231C395F4A}" dt="2018-02-08T11:42:53.330" v="1408" actId="20577"/>
      <pc:docMkLst>
        <pc:docMk/>
      </pc:docMkLst>
      <pc:sldChg chg="del">
        <pc:chgData name="José Kamphuis" userId="1e6fb90aa6460e5a" providerId="LiveId" clId="{374B9B9B-5296-4E82-8C92-E8231C395F4A}" dt="2018-02-08T10:11:09.051" v="0" actId="2696"/>
        <pc:sldMkLst>
          <pc:docMk/>
          <pc:sldMk cId="3411017187" sldId="257"/>
        </pc:sldMkLst>
      </pc:sldChg>
      <pc:sldChg chg="add del">
        <pc:chgData name="José Kamphuis" userId="1e6fb90aa6460e5a" providerId="LiveId" clId="{374B9B9B-5296-4E82-8C92-E8231C395F4A}" dt="2018-02-08T10:16:17.433" v="2" actId="2696"/>
        <pc:sldMkLst>
          <pc:docMk/>
          <pc:sldMk cId="3878898570" sldId="257"/>
        </pc:sldMkLst>
      </pc:sldChg>
      <pc:sldChg chg="modSp">
        <pc:chgData name="José Kamphuis" userId="1e6fb90aa6460e5a" providerId="LiveId" clId="{374B9B9B-5296-4E82-8C92-E8231C395F4A}" dt="2018-02-08T10:16:25.620" v="3" actId="120"/>
        <pc:sldMkLst>
          <pc:docMk/>
          <pc:sldMk cId="72495453" sldId="258"/>
        </pc:sldMkLst>
        <pc:spChg chg="mod">
          <ac:chgData name="José Kamphuis" userId="1e6fb90aa6460e5a" providerId="LiveId" clId="{374B9B9B-5296-4E82-8C92-E8231C395F4A}" dt="2018-02-08T10:16:25.620" v="3" actId="120"/>
          <ac:spMkLst>
            <pc:docMk/>
            <pc:sldMk cId="72495453" sldId="258"/>
            <ac:spMk id="3" creationId="{2662E5CE-C6D0-42DB-A01A-8E64C8106565}"/>
          </ac:spMkLst>
        </pc:spChg>
      </pc:sldChg>
      <pc:sldChg chg="modSp add modAnim">
        <pc:chgData name="José Kamphuis" userId="1e6fb90aa6460e5a" providerId="LiveId" clId="{374B9B9B-5296-4E82-8C92-E8231C395F4A}" dt="2018-02-08T10:19:19.362" v="257" actId="120"/>
        <pc:sldMkLst>
          <pc:docMk/>
          <pc:sldMk cId="114603035" sldId="259"/>
        </pc:sldMkLst>
        <pc:spChg chg="mod">
          <ac:chgData name="José Kamphuis" userId="1e6fb90aa6460e5a" providerId="LiveId" clId="{374B9B9B-5296-4E82-8C92-E8231C395F4A}" dt="2018-02-08T10:16:51.809" v="45" actId="14100"/>
          <ac:spMkLst>
            <pc:docMk/>
            <pc:sldMk cId="114603035" sldId="259"/>
            <ac:spMk id="2" creationId="{37765F3D-D261-41FC-8769-0DAAB1C36147}"/>
          </ac:spMkLst>
        </pc:spChg>
        <pc:spChg chg="mod">
          <ac:chgData name="José Kamphuis" userId="1e6fb90aa6460e5a" providerId="LiveId" clId="{374B9B9B-5296-4E82-8C92-E8231C395F4A}" dt="2018-02-08T10:18:53.434" v="253" actId="20577"/>
          <ac:spMkLst>
            <pc:docMk/>
            <pc:sldMk cId="114603035" sldId="259"/>
            <ac:spMk id="3" creationId="{A7073E6C-A720-49A8-949E-40EE0D09EF88}"/>
          </ac:spMkLst>
        </pc:spChg>
      </pc:sldChg>
      <pc:sldChg chg="modSp add modAnim">
        <pc:chgData name="José Kamphuis" userId="1e6fb90aa6460e5a" providerId="LiveId" clId="{374B9B9B-5296-4E82-8C92-E8231C395F4A}" dt="2018-02-08T10:22:48.924" v="738" actId="20577"/>
        <pc:sldMkLst>
          <pc:docMk/>
          <pc:sldMk cId="2322120515" sldId="260"/>
        </pc:sldMkLst>
        <pc:spChg chg="mod">
          <ac:chgData name="José Kamphuis" userId="1e6fb90aa6460e5a" providerId="LiveId" clId="{374B9B9B-5296-4E82-8C92-E8231C395F4A}" dt="2018-02-08T10:19:52.173" v="303" actId="27636"/>
          <ac:spMkLst>
            <pc:docMk/>
            <pc:sldMk cId="2322120515" sldId="260"/>
            <ac:spMk id="2" creationId="{79C9CDC4-FF91-4177-B91C-C53DC65AB549}"/>
          </ac:spMkLst>
        </pc:spChg>
        <pc:spChg chg="mod">
          <ac:chgData name="José Kamphuis" userId="1e6fb90aa6460e5a" providerId="LiveId" clId="{374B9B9B-5296-4E82-8C92-E8231C395F4A}" dt="2018-02-08T10:22:48.924" v="738" actId="20577"/>
          <ac:spMkLst>
            <pc:docMk/>
            <pc:sldMk cId="2322120515" sldId="260"/>
            <ac:spMk id="3" creationId="{F02D8AA2-49D3-4765-B814-5D883FB66580}"/>
          </ac:spMkLst>
        </pc:spChg>
      </pc:sldChg>
      <pc:sldChg chg="modSp add modAnim">
        <pc:chgData name="José Kamphuis" userId="1e6fb90aa6460e5a" providerId="LiveId" clId="{374B9B9B-5296-4E82-8C92-E8231C395F4A}" dt="2018-02-08T10:27:44.144" v="1270" actId="120"/>
        <pc:sldMkLst>
          <pc:docMk/>
          <pc:sldMk cId="972456870" sldId="261"/>
        </pc:sldMkLst>
        <pc:spChg chg="mod">
          <ac:chgData name="José Kamphuis" userId="1e6fb90aa6460e5a" providerId="LiveId" clId="{374B9B9B-5296-4E82-8C92-E8231C395F4A}" dt="2018-02-08T10:23:39.278" v="835" actId="14100"/>
          <ac:spMkLst>
            <pc:docMk/>
            <pc:sldMk cId="972456870" sldId="261"/>
            <ac:spMk id="2" creationId="{9F3D84A5-CD8C-41E0-BE2C-E7DB964F546A}"/>
          </ac:spMkLst>
        </pc:spChg>
        <pc:spChg chg="mod">
          <ac:chgData name="José Kamphuis" userId="1e6fb90aa6460e5a" providerId="LiveId" clId="{374B9B9B-5296-4E82-8C92-E8231C395F4A}" dt="2018-02-08T10:27:13.532" v="1266" actId="20577"/>
          <ac:spMkLst>
            <pc:docMk/>
            <pc:sldMk cId="972456870" sldId="261"/>
            <ac:spMk id="3" creationId="{147A151B-0DF1-4E9D-9EDF-297CCC17E030}"/>
          </ac:spMkLst>
        </pc:spChg>
      </pc:sldChg>
      <pc:sldChg chg="addSp modSp add mod setBg">
        <pc:chgData name="José Kamphuis" userId="1e6fb90aa6460e5a" providerId="LiveId" clId="{374B9B9B-5296-4E82-8C92-E8231C395F4A}" dt="2018-02-08T11:42:53.330" v="1408" actId="20577"/>
        <pc:sldMkLst>
          <pc:docMk/>
          <pc:sldMk cId="3206384263" sldId="262"/>
        </pc:sldMkLst>
        <pc:spChg chg="mod">
          <ac:chgData name="José Kamphuis" userId="1e6fb90aa6460e5a" providerId="LiveId" clId="{374B9B9B-5296-4E82-8C92-E8231C395F4A}" dt="2018-02-08T10:35:21.992" v="1390" actId="27636"/>
          <ac:spMkLst>
            <pc:docMk/>
            <pc:sldMk cId="3206384263" sldId="262"/>
            <ac:spMk id="2" creationId="{CF24B5A1-A186-4102-916F-EF50FE993327}"/>
          </ac:spMkLst>
        </pc:spChg>
        <pc:spChg chg="mod">
          <ac:chgData name="José Kamphuis" userId="1e6fb90aa6460e5a" providerId="LiveId" clId="{374B9B9B-5296-4E82-8C92-E8231C395F4A}" dt="2018-02-08T11:42:53.330" v="1408" actId="20577"/>
          <ac:spMkLst>
            <pc:docMk/>
            <pc:sldMk cId="3206384263" sldId="262"/>
            <ac:spMk id="3" creationId="{C63FC611-5C2F-45B0-81CE-F6030B00DFB4}"/>
          </ac:spMkLst>
        </pc:spChg>
        <pc:spChg chg="add">
          <ac:chgData name="José Kamphuis" userId="1e6fb90aa6460e5a" providerId="LiveId" clId="{374B9B9B-5296-4E82-8C92-E8231C395F4A}" dt="2018-02-08T10:35:10.011" v="1385" actId="26606"/>
          <ac:spMkLst>
            <pc:docMk/>
            <pc:sldMk cId="3206384263" sldId="262"/>
            <ac:spMk id="73" creationId="{70BE0118-665B-49AC-8ED9-B29C009CED13}"/>
          </ac:spMkLst>
        </pc:spChg>
        <pc:spChg chg="add">
          <ac:chgData name="José Kamphuis" userId="1e6fb90aa6460e5a" providerId="LiveId" clId="{374B9B9B-5296-4E82-8C92-E8231C395F4A}" dt="2018-02-08T10:35:10.011" v="1385" actId="26606"/>
          <ac:spMkLst>
            <pc:docMk/>
            <pc:sldMk cId="3206384263" sldId="262"/>
            <ac:spMk id="75" creationId="{DB8E4593-3024-4A7B-92FB-8114D72E5751}"/>
          </ac:spMkLst>
        </pc:spChg>
        <pc:spChg chg="add">
          <ac:chgData name="José Kamphuis" userId="1e6fb90aa6460e5a" providerId="LiveId" clId="{374B9B9B-5296-4E82-8C92-E8231C395F4A}" dt="2018-02-08T10:35:10.011" v="1385" actId="26606"/>
          <ac:spMkLst>
            <pc:docMk/>
            <pc:sldMk cId="3206384263" sldId="262"/>
            <ac:spMk id="77" creationId="{F72029E6-113E-4A42-8D29-4B796B39B9C5}"/>
          </ac:spMkLst>
        </pc:spChg>
        <pc:spChg chg="add">
          <ac:chgData name="José Kamphuis" userId="1e6fb90aa6460e5a" providerId="LiveId" clId="{374B9B9B-5296-4E82-8C92-E8231C395F4A}" dt="2018-02-08T10:35:10.011" v="1385" actId="26606"/>
          <ac:spMkLst>
            <pc:docMk/>
            <pc:sldMk cId="3206384263" sldId="262"/>
            <ac:spMk id="79" creationId="{FBAE6AE5-2B20-46E6-B338-A385BFF09F86}"/>
          </ac:spMkLst>
        </pc:spChg>
        <pc:spChg chg="add">
          <ac:chgData name="José Kamphuis" userId="1e6fb90aa6460e5a" providerId="LiveId" clId="{374B9B9B-5296-4E82-8C92-E8231C395F4A}" dt="2018-02-08T10:35:10.011" v="1385" actId="26606"/>
          <ac:spMkLst>
            <pc:docMk/>
            <pc:sldMk cId="3206384263" sldId="262"/>
            <ac:spMk id="81" creationId="{4555B12C-E2CF-448D-918F-96D0958DC632}"/>
          </ac:spMkLst>
        </pc:spChg>
        <pc:spChg chg="add">
          <ac:chgData name="José Kamphuis" userId="1e6fb90aa6460e5a" providerId="LiveId" clId="{374B9B9B-5296-4E82-8C92-E8231C395F4A}" dt="2018-02-08T10:35:10.011" v="1385" actId="26606"/>
          <ac:spMkLst>
            <pc:docMk/>
            <pc:sldMk cId="3206384263" sldId="262"/>
            <ac:spMk id="85" creationId="{2ACB3FB0-348A-4134-B016-30C6290EDF41}"/>
          </ac:spMkLst>
        </pc:spChg>
        <pc:spChg chg="add">
          <ac:chgData name="José Kamphuis" userId="1e6fb90aa6460e5a" providerId="LiveId" clId="{374B9B9B-5296-4E82-8C92-E8231C395F4A}" dt="2018-02-08T10:35:10.011" v="1385" actId="26606"/>
          <ac:spMkLst>
            <pc:docMk/>
            <pc:sldMk cId="3206384263" sldId="262"/>
            <ac:spMk id="87" creationId="{2FCBDB6F-C124-4B4D-98D4-3BC18A3703EB}"/>
          </ac:spMkLst>
        </pc:spChg>
        <pc:spChg chg="add">
          <ac:chgData name="José Kamphuis" userId="1e6fb90aa6460e5a" providerId="LiveId" clId="{374B9B9B-5296-4E82-8C92-E8231C395F4A}" dt="2018-02-08T10:35:10.011" v="1385" actId="26606"/>
          <ac:spMkLst>
            <pc:docMk/>
            <pc:sldMk cId="3206384263" sldId="262"/>
            <ac:spMk id="89" creationId="{80E19719-0ED7-4B9D-9389-56FE1D10CE08}"/>
          </ac:spMkLst>
        </pc:spChg>
        <pc:spChg chg="add">
          <ac:chgData name="José Kamphuis" userId="1e6fb90aa6460e5a" providerId="LiveId" clId="{374B9B9B-5296-4E82-8C92-E8231C395F4A}" dt="2018-02-08T10:35:10.011" v="1385" actId="26606"/>
          <ac:spMkLst>
            <pc:docMk/>
            <pc:sldMk cId="3206384263" sldId="262"/>
            <ac:spMk id="91" creationId="{747B9688-1AE4-4AB4-A6F2-E1B20081250A}"/>
          </ac:spMkLst>
        </pc:spChg>
        <pc:spChg chg="add">
          <ac:chgData name="José Kamphuis" userId="1e6fb90aa6460e5a" providerId="LiveId" clId="{374B9B9B-5296-4E82-8C92-E8231C395F4A}" dt="2018-02-08T10:35:10.011" v="1385" actId="26606"/>
          <ac:spMkLst>
            <pc:docMk/>
            <pc:sldMk cId="3206384263" sldId="262"/>
            <ac:spMk id="93" creationId="{ED67E3D6-0E8D-47F5-9204-6482491A9FF0}"/>
          </ac:spMkLst>
        </pc:spChg>
        <pc:picChg chg="add">
          <ac:chgData name="José Kamphuis" userId="1e6fb90aa6460e5a" providerId="LiveId" clId="{374B9B9B-5296-4E82-8C92-E8231C395F4A}" dt="2018-02-08T10:35:10.011" v="1385" actId="26606"/>
          <ac:picMkLst>
            <pc:docMk/>
            <pc:sldMk cId="3206384263" sldId="262"/>
            <ac:picMk id="71" creationId="{576E8DBD-6DBD-4FCB-8FE8-8F0425C0B67E}"/>
          </ac:picMkLst>
        </pc:picChg>
        <pc:picChg chg="add">
          <ac:chgData name="José Kamphuis" userId="1e6fb90aa6460e5a" providerId="LiveId" clId="{374B9B9B-5296-4E82-8C92-E8231C395F4A}" dt="2018-02-08T10:35:10.011" v="1385" actId="26606"/>
          <ac:picMkLst>
            <pc:docMk/>
            <pc:sldMk cId="3206384263" sldId="262"/>
            <ac:picMk id="83" creationId="{8D0DA51D-18E6-4395-AEC7-F7039B49CD26}"/>
          </ac:picMkLst>
        </pc:picChg>
        <pc:picChg chg="add mod ord">
          <ac:chgData name="José Kamphuis" userId="1e6fb90aa6460e5a" providerId="LiveId" clId="{374B9B9B-5296-4E82-8C92-E8231C395F4A}" dt="2018-02-08T10:35:10.011" v="1385" actId="26606"/>
          <ac:picMkLst>
            <pc:docMk/>
            <pc:sldMk cId="3206384263" sldId="262"/>
            <ac:picMk id="1026" creationId="{ED9F4B09-87E3-4FE0-956B-D9F89C4E65B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F7041-8230-49B1-84E9-3F7E986DF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exploiteren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1433AE-53E0-474B-BD8D-91A2DB2D8E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4; financieren </a:t>
            </a:r>
            <a:r>
              <a:rPr lang="nl-NL" dirty="0" err="1"/>
              <a:t>jose</a:t>
            </a:r>
            <a:r>
              <a:rPr lang="nl-NL" dirty="0"/>
              <a:t> kamphuis </a:t>
            </a:r>
            <a:r>
              <a:rPr lang="nl-NL" dirty="0" err="1"/>
              <a:t>aoc</a:t>
            </a:r>
            <a:r>
              <a:rPr lang="nl-NL" dirty="0"/>
              <a:t>-oost 2018</a:t>
            </a:r>
          </a:p>
        </p:txBody>
      </p:sp>
    </p:spTree>
    <p:extLst>
      <p:ext uri="{BB962C8B-B14F-4D97-AF65-F5344CB8AC3E}">
        <p14:creationId xmlns:p14="http://schemas.microsoft.com/office/powerpoint/2010/main" val="188026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9CB39-38E9-4370-8BFA-00C7AA51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1036468"/>
          </a:xfrm>
        </p:spPr>
        <p:txBody>
          <a:bodyPr/>
          <a:lstStyle/>
          <a:p>
            <a:r>
              <a:rPr lang="nl-NL" dirty="0"/>
              <a:t>AGENDA;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62E5CE-C6D0-42DB-A01A-8E64C8106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722268"/>
            <a:ext cx="10394707" cy="387954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Herhaling exploitatiebegroting en berekening BTW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Prijsopbouw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Kostensoorten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Kostensoorten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Financieren van een onderneming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Financiële kengetallen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Wat er verder ter sprake komt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4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65F3D-D261-41FC-8769-0DAAB1C3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903303"/>
          </a:xfrm>
        </p:spPr>
        <p:txBody>
          <a:bodyPr/>
          <a:lstStyle/>
          <a:p>
            <a:r>
              <a:rPr lang="nl-NL" dirty="0"/>
              <a:t>Financieren van een onderneming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073E6C-A720-49A8-949E-40EE0D0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589103"/>
            <a:ext cx="10394707" cy="37927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Hoe kun je je bedrijf financieren?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Eigen Vermogen / eigen spaargeld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Zoeken en vinden van mede-eigenaren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Subsidies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Aantrekken van vreemd vermogen (leningen)</a:t>
            </a:r>
          </a:p>
        </p:txBody>
      </p:sp>
    </p:spTree>
    <p:extLst>
      <p:ext uri="{BB962C8B-B14F-4D97-AF65-F5344CB8AC3E}">
        <p14:creationId xmlns:p14="http://schemas.microsoft.com/office/powerpoint/2010/main" val="1146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9CDC4-FF91-4177-B91C-C53DC65A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1569128"/>
          </a:xfrm>
        </p:spPr>
        <p:txBody>
          <a:bodyPr>
            <a:normAutofit fontScale="90000"/>
          </a:bodyPr>
          <a:lstStyle/>
          <a:p>
            <a:r>
              <a:rPr lang="nl-NL" dirty="0"/>
              <a:t>Geld lenen wanneer wel en wanneer niet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2D8AA2-49D3-4765-B814-5D883FB66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2254929"/>
            <a:ext cx="10394707" cy="3126952"/>
          </a:xfrm>
        </p:spPr>
        <p:txBody>
          <a:bodyPr/>
          <a:lstStyle/>
          <a:p>
            <a:r>
              <a:rPr lang="nl-NL" dirty="0"/>
              <a:t>Stel; </a:t>
            </a:r>
          </a:p>
          <a:p>
            <a:r>
              <a:rPr lang="nl-NL" dirty="0"/>
              <a:t>Bert heeft ?een winst van </a:t>
            </a:r>
            <a:r>
              <a:rPr lang="nl-NL" dirty="0" err="1"/>
              <a:t>Eur</a:t>
            </a:r>
            <a:r>
              <a:rPr lang="nl-NL" dirty="0"/>
              <a:t>. 25.000,-</a:t>
            </a:r>
          </a:p>
          <a:p>
            <a:r>
              <a:rPr lang="nl-NL" dirty="0"/>
              <a:t>Hij wil een lening voor een nieuwe vrieskast van </a:t>
            </a:r>
            <a:r>
              <a:rPr lang="nl-NL" dirty="0" err="1"/>
              <a:t>Eur</a:t>
            </a:r>
            <a:r>
              <a:rPr lang="nl-NL" dirty="0"/>
              <a:t>. 5.000,-</a:t>
            </a:r>
          </a:p>
          <a:p>
            <a:r>
              <a:rPr lang="nl-NL" dirty="0"/>
              <a:t>De bank wil deze lening in 5 jaar terug van Bert. Ze vraagt een rentepercentage van 2%</a:t>
            </a:r>
          </a:p>
          <a:p>
            <a:r>
              <a:rPr lang="nl-NL" dirty="0"/>
              <a:t>Kan Bert de nieuwe vrieskast betalen?  Geef een berekening en argumentatie.</a:t>
            </a:r>
          </a:p>
        </p:txBody>
      </p:sp>
    </p:spTree>
    <p:extLst>
      <p:ext uri="{BB962C8B-B14F-4D97-AF65-F5344CB8AC3E}">
        <p14:creationId xmlns:p14="http://schemas.microsoft.com/office/powerpoint/2010/main" val="232212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D84A5-CD8C-41E0-BE2C-E7DB964F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974324"/>
          </a:xfrm>
        </p:spPr>
        <p:txBody>
          <a:bodyPr/>
          <a:lstStyle/>
          <a:p>
            <a:r>
              <a:rPr lang="nl-NL" dirty="0"/>
              <a:t>Vervolg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7A151B-0DF1-4E9D-9EDF-297CCC17E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209" y="1660125"/>
            <a:ext cx="10805300" cy="3721756"/>
          </a:xfrm>
        </p:spPr>
        <p:txBody>
          <a:bodyPr>
            <a:normAutofit lnSpcReduction="10000"/>
          </a:bodyPr>
          <a:lstStyle/>
          <a:p>
            <a:r>
              <a:rPr lang="nl-NL" dirty="0"/>
              <a:t>Wat zijn de </a:t>
            </a:r>
            <a:r>
              <a:rPr lang="nl-NL" dirty="0">
                <a:solidFill>
                  <a:srgbClr val="FF0000"/>
                </a:solidFill>
              </a:rPr>
              <a:t>extra </a:t>
            </a:r>
            <a:r>
              <a:rPr lang="nl-NL" dirty="0"/>
              <a:t>kosten in verband met de nieuwe lening?</a:t>
            </a:r>
          </a:p>
          <a:p>
            <a:endParaRPr lang="nl-NL" dirty="0"/>
          </a:p>
          <a:p>
            <a:r>
              <a:rPr lang="nl-NL" dirty="0"/>
              <a:t>De aflossing per jaar bedraagt </a:t>
            </a:r>
            <a:r>
              <a:rPr lang="nl-NL" dirty="0" err="1"/>
              <a:t>Eur</a:t>
            </a:r>
            <a:r>
              <a:rPr lang="nl-NL" dirty="0"/>
              <a:t>. 5.000,- : 5 = </a:t>
            </a:r>
            <a:r>
              <a:rPr lang="nl-NL" dirty="0" err="1"/>
              <a:t>Eur</a:t>
            </a:r>
            <a:r>
              <a:rPr lang="nl-NL" dirty="0"/>
              <a:t>. 1.000,-</a:t>
            </a:r>
          </a:p>
          <a:p>
            <a:r>
              <a:rPr lang="nl-NL" dirty="0"/>
              <a:t>De rente bedraagt in het 1</a:t>
            </a:r>
            <a:r>
              <a:rPr lang="nl-NL" baseline="30000" dirty="0"/>
              <a:t>e</a:t>
            </a:r>
            <a:r>
              <a:rPr lang="nl-NL" dirty="0"/>
              <a:t> jaar </a:t>
            </a:r>
            <a:r>
              <a:rPr lang="nl-NL" dirty="0" err="1"/>
              <a:t>Eur</a:t>
            </a:r>
            <a:r>
              <a:rPr lang="nl-NL" dirty="0"/>
              <a:t>. 5.000,- x 2% = </a:t>
            </a:r>
            <a:r>
              <a:rPr lang="nl-NL" dirty="0" err="1"/>
              <a:t>Eur</a:t>
            </a:r>
            <a:r>
              <a:rPr lang="nl-NL" dirty="0"/>
              <a:t>. 100,-.</a:t>
            </a:r>
          </a:p>
          <a:p>
            <a:endParaRPr lang="nl-NL" dirty="0"/>
          </a:p>
          <a:p>
            <a:r>
              <a:rPr lang="nl-NL" dirty="0"/>
              <a:t>De extra kosten zijn dus </a:t>
            </a:r>
            <a:r>
              <a:rPr lang="nl-NL" dirty="0" err="1"/>
              <a:t>Eur</a:t>
            </a:r>
            <a:r>
              <a:rPr lang="nl-NL" dirty="0"/>
              <a:t>. 1.100,-.</a:t>
            </a:r>
          </a:p>
          <a:p>
            <a:r>
              <a:rPr lang="nl-NL" dirty="0"/>
              <a:t>Zijn winst bedraagt </a:t>
            </a:r>
            <a:r>
              <a:rPr lang="nl-NL" dirty="0" err="1"/>
              <a:t>Eur</a:t>
            </a:r>
            <a:r>
              <a:rPr lang="nl-NL" dirty="0"/>
              <a:t>. 25.000,-. Na deze lening dus </a:t>
            </a:r>
            <a:r>
              <a:rPr lang="nl-NL" dirty="0" err="1"/>
              <a:t>Eur</a:t>
            </a:r>
            <a:r>
              <a:rPr lang="nl-NL" dirty="0"/>
              <a:t>. 25.000,- -/- </a:t>
            </a:r>
            <a:r>
              <a:rPr lang="nl-NL" dirty="0" err="1"/>
              <a:t>Eur</a:t>
            </a:r>
            <a:r>
              <a:rPr lang="nl-NL" dirty="0"/>
              <a:t>. 1.100,- = </a:t>
            </a:r>
            <a:r>
              <a:rPr lang="nl-NL" dirty="0" err="1"/>
              <a:t>Eur</a:t>
            </a:r>
            <a:r>
              <a:rPr lang="nl-NL" dirty="0"/>
              <a:t>. 23.900,-. Daar kan hij nauwelijks van leven. Dus de lening wordt niet verstrekt</a:t>
            </a:r>
          </a:p>
        </p:txBody>
      </p:sp>
    </p:spTree>
    <p:extLst>
      <p:ext uri="{BB962C8B-B14F-4D97-AF65-F5344CB8AC3E}">
        <p14:creationId xmlns:p14="http://schemas.microsoft.com/office/powerpoint/2010/main" val="9724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8D0DA51D-18E6-4395-AEC7-F7039B49CD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2ACB3FB0-348A-4134-B016-30C6290EDF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67" y="0"/>
            <a:ext cx="7107594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2FCBDB6F-C124-4B4D-98D4-3BC18A3703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61" y="0"/>
            <a:ext cx="675601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0E19719-0ED7-4B9D-9389-56FE1D10CE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188" y="450792"/>
            <a:ext cx="4171517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ED9F4B09-87E3-4FE0-956B-D9F89C4E6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82" y="960706"/>
            <a:ext cx="3697956" cy="49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747B9688-1AE4-4AB4-A6F2-E1B2008125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62454"/>
            <a:ext cx="670909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D67E3D6-0E8D-47F5-9204-6482491A9F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0732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24B5A1-A186-4102-916F-EF50FE99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34" y="519366"/>
            <a:ext cx="5778684" cy="1187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8000" dirty="0" err="1"/>
              <a:t>Afsluiting</a:t>
            </a:r>
            <a:endParaRPr lang="en-US" sz="8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3FC611-5C2F-45B0-81CE-F6030B00D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934" y="1829001"/>
            <a:ext cx="6056276" cy="34442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0000"/>
              </a:lnSpc>
            </a:pPr>
            <a:endParaRPr lang="en-US" sz="700" dirty="0"/>
          </a:p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C00000"/>
                </a:solidFill>
              </a:rPr>
              <a:t>TOETS ;</a:t>
            </a:r>
            <a:r>
              <a:rPr lang="en-US" sz="28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2800" dirty="0" err="1"/>
              <a:t>donderdag</a:t>
            </a:r>
            <a:r>
              <a:rPr lang="en-US" sz="2800" dirty="0"/>
              <a:t> 15 </a:t>
            </a:r>
            <a:r>
              <a:rPr lang="en-US" sz="2800" dirty="0" err="1"/>
              <a:t>maart</a:t>
            </a:r>
            <a:r>
              <a:rPr lang="en-US" sz="2800"/>
              <a:t> het </a:t>
            </a:r>
            <a:r>
              <a:rPr lang="en-US" sz="2800" dirty="0" err="1"/>
              <a:t>vijfde</a:t>
            </a:r>
            <a:r>
              <a:rPr lang="en-US" sz="2800" dirty="0"/>
              <a:t> </a:t>
            </a:r>
            <a:r>
              <a:rPr lang="en-US" sz="2800" dirty="0" err="1"/>
              <a:t>uur</a:t>
            </a:r>
            <a:r>
              <a:rPr lang="en-US" sz="2800" dirty="0"/>
              <a:t>.</a:t>
            </a:r>
          </a:p>
          <a:p>
            <a:pPr algn="r">
              <a:lnSpc>
                <a:spcPct val="110000"/>
              </a:lnSpc>
            </a:pP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/>
              <a:t>Veel </a:t>
            </a:r>
            <a:r>
              <a:rPr lang="en-US" sz="2800" dirty="0" err="1"/>
              <a:t>succes</a:t>
            </a:r>
            <a:r>
              <a:rPr lang="en-US" sz="2800" dirty="0"/>
              <a:t> en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fijne</a:t>
            </a:r>
            <a:r>
              <a:rPr lang="en-US" sz="2800" dirty="0"/>
              <a:t> </a:t>
            </a:r>
            <a:r>
              <a:rPr lang="en-US" sz="2800" dirty="0" err="1"/>
              <a:t>vakantie</a:t>
            </a:r>
            <a:r>
              <a:rPr lang="en-US" sz="7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06384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26</TotalTime>
  <Words>236</Words>
  <Application>Microsoft Office PowerPoint</Application>
  <PresentationFormat>Breedbeeld</PresentationFormat>
  <Paragraphs>38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Impact</vt:lpstr>
      <vt:lpstr>Belangrijke gebeurtenis</vt:lpstr>
      <vt:lpstr>exploiteren</vt:lpstr>
      <vt:lpstr>AGENDA;</vt:lpstr>
      <vt:lpstr>Financieren van een onderneming</vt:lpstr>
      <vt:lpstr>Geld lenen wanneer wel en wanneer niet</vt:lpstr>
      <vt:lpstr>Vervolg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exploiteren</dc:title>
  <dc:creator>José Kamphuis</dc:creator>
  <cp:lastModifiedBy>José Kamphuis</cp:lastModifiedBy>
  <cp:revision>1</cp:revision>
  <dcterms:created xsi:type="dcterms:W3CDTF">2018-02-08T08:41:02Z</dcterms:created>
  <dcterms:modified xsi:type="dcterms:W3CDTF">2018-02-08T11:42:59Z</dcterms:modified>
</cp:coreProperties>
</file>